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558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977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848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8120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394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9938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940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63332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4530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3012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766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671B1-5A1D-4E47-AE88-8AFE505FAD96}" type="datetimeFigureOut">
              <a:rPr lang="sl-SI" smtClean="0"/>
              <a:t>18. 09. 2020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E94C-B501-4E23-A22B-C8EED778C2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998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Autofit/>
          </a:bodyPr>
          <a:lstStyle/>
          <a:p>
            <a:r>
              <a:rPr lang="sl-SI" sz="5400" b="1" dirty="0"/>
              <a:t>TEKMOVANJE IZ ZNANJA GEOGRAFIJE</a:t>
            </a:r>
          </a:p>
        </p:txBody>
      </p:sp>
      <p:sp>
        <p:nvSpPr>
          <p:cNvPr id="6" name="Pravokotnik 5"/>
          <p:cNvSpPr/>
          <p:nvPr/>
        </p:nvSpPr>
        <p:spPr>
          <a:xfrm>
            <a:off x="358822" y="5164512"/>
            <a:ext cx="86776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l-SI" altLang="sl-SI" sz="30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TEKMOVANJE  IZ ZNANJA GEOGRAFIJE Z NASLOVOM: </a:t>
            </a:r>
          </a:p>
          <a:p>
            <a:pPr algn="ctr"/>
            <a:r>
              <a:rPr lang="sl-SI" sz="3000" b="1" dirty="0" smtClean="0">
                <a:solidFill>
                  <a:srgbClr val="FF0000"/>
                </a:solidFill>
              </a:rPr>
              <a:t>„PREHRANA V GEOGRAFSKI PERSPEKTIVI“</a:t>
            </a:r>
            <a:endParaRPr lang="sl-SI" sz="30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Mediteranska prehrana - Nasveti za zdravo življenje! - Nasveti za zdravo  življenje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3825007" cy="255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Šolsko geografsko tekmovanje – Osnovna šola Griž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65" y="2359945"/>
            <a:ext cx="4745831" cy="224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81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2803" y="413266"/>
            <a:ext cx="882119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Tema tekmovanja: </a:t>
            </a:r>
            <a:r>
              <a:rPr lang="sl-SI" sz="2400" b="1" dirty="0" smtClean="0">
                <a:solidFill>
                  <a:srgbClr val="FF0000"/>
                </a:solidFill>
              </a:rPr>
              <a:t>„PREHRANA V GEOGRAFSKI PERSPEKTIVI“.</a:t>
            </a:r>
            <a:endParaRPr lang="sl-SI" sz="2400" b="1" dirty="0">
              <a:solidFill>
                <a:srgbClr val="FF000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sl-SI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Tekmovanje bo potekalo na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šolski</a:t>
            </a: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območni</a:t>
            </a: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in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državni ravni</a:t>
            </a: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l-SI" sz="2400" dirty="0"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Datumi tekmovanj so naslednji: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šolsko tekmovanje: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torek</a:t>
            </a:r>
            <a:r>
              <a:rPr lang="sl-SI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24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november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2020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območno tekmovanje: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torek</a:t>
            </a:r>
            <a:r>
              <a:rPr lang="sl-SI" sz="24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26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januar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2020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državno tekmovanje: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petek</a:t>
            </a:r>
            <a:r>
              <a:rPr lang="sl-SI" sz="2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16. </a:t>
            </a:r>
            <a:r>
              <a:rPr lang="sl-SI" sz="2400" b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april </a:t>
            </a:r>
            <a:r>
              <a:rPr lang="sl-SI" sz="2400" b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2021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44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72</Words>
  <Application>Microsoft Office PowerPoint</Application>
  <PresentationFormat>Diaprojekcija na zaslonu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Officeova tema</vt:lpstr>
      <vt:lpstr>TEKMOVANJE IZ ZNANJA GEOGRAFIJE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TEKMOVANJE IZ ZNANJA GEOGRAFIJE</dc:title>
  <dc:creator>Danijela</dc:creator>
  <cp:lastModifiedBy>Danijela Jerina</cp:lastModifiedBy>
  <cp:revision>14</cp:revision>
  <dcterms:created xsi:type="dcterms:W3CDTF">2012-11-05T20:04:32Z</dcterms:created>
  <dcterms:modified xsi:type="dcterms:W3CDTF">2020-09-18T21:21:22Z</dcterms:modified>
</cp:coreProperties>
</file>